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2" r:id="rId6"/>
    <p:sldId id="260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4CF57-AF49-4A2E-81B4-FCE87E0FFEA1}" type="datetimeFigureOut">
              <a:rPr lang="en-GB" smtClean="0"/>
              <a:t>22/03/2021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ABDEEDBC-6E0B-4508-BA5C-9728BFAD6A7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2862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4CF57-AF49-4A2E-81B4-FCE87E0FFEA1}" type="datetimeFigureOut">
              <a:rPr lang="en-GB" smtClean="0"/>
              <a:t>22/03/2021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EEDBC-6E0B-4508-BA5C-9728BFAD6A70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2597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4CF57-AF49-4A2E-81B4-FCE87E0FFEA1}" type="datetimeFigureOut">
              <a:rPr lang="en-GB" smtClean="0"/>
              <a:t>22/03/2021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EEDBC-6E0B-4508-BA5C-9728BFAD6A7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6944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4CF57-AF49-4A2E-81B4-FCE87E0FFEA1}" type="datetimeFigureOut">
              <a:rPr lang="en-GB" smtClean="0"/>
              <a:t>22/03/2021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EEDBC-6E0B-4508-BA5C-9728BFAD6A70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2802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4CF57-AF49-4A2E-81B4-FCE87E0FFEA1}" type="datetimeFigureOut">
              <a:rPr lang="en-GB" smtClean="0"/>
              <a:t>22/03/2021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EEDBC-6E0B-4508-BA5C-9728BFAD6A70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0125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4CF57-AF49-4A2E-81B4-FCE87E0FFEA1}" type="datetimeFigureOut">
              <a:rPr lang="en-GB" smtClean="0"/>
              <a:t>22/03/2021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EEDBC-6E0B-4508-BA5C-9728BFAD6A70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9096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4CF57-AF49-4A2E-81B4-FCE87E0FFEA1}" type="datetimeFigureOut">
              <a:rPr lang="en-GB" smtClean="0"/>
              <a:t>22/03/2021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EEDBC-6E0B-4508-BA5C-9728BFAD6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093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4CF57-AF49-4A2E-81B4-FCE87E0FFEA1}" type="datetimeFigureOut">
              <a:rPr lang="en-GB" smtClean="0"/>
              <a:t>22/03/2021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EEDBC-6E0B-4508-BA5C-9728BFAD6A70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1129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3EB4CF57-AF49-4A2E-81B4-FCE87E0FFEA1}" type="datetimeFigureOut">
              <a:rPr lang="en-GB" smtClean="0"/>
              <a:t>22/03/2021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EEDBC-6E0B-4508-BA5C-9728BFAD6A70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454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4CF57-AF49-4A2E-81B4-FCE87E0FFEA1}" type="datetimeFigureOut">
              <a:rPr lang="en-GB" smtClean="0"/>
              <a:t>22/03/2021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EEDBC-6E0B-4508-BA5C-9728BFAD6A70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1029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4CF57-AF49-4A2E-81B4-FCE87E0FFEA1}" type="datetimeFigureOut">
              <a:rPr lang="en-GB" smtClean="0"/>
              <a:t>22/03/2021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EEDBC-6E0B-4508-BA5C-9728BFAD6A7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6307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4CF57-AF49-4A2E-81B4-FCE87E0FFEA1}" type="datetimeFigureOut">
              <a:rPr lang="en-GB" smtClean="0"/>
              <a:t>22/03/2021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ABDEEDBC-6E0B-4508-BA5C-9728BFAD6A70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6625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CVW_IE1nsK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47F8F-9898-48D2-819E-4F800D2F4D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Awareness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5C62CD-E230-4EAA-9E6D-1F521FE94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7698" y="589723"/>
            <a:ext cx="3676649" cy="520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316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8E6AA-192F-4C05-BEF6-5EF987A27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 Mindful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08B665-CC0B-4048-994E-59396D35A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239098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Recent research has shown that mindfulness meditation classes can lead to structural brain changes including increased grey-matter density in the hippocampus, known to be important for learning and memory, and in structures associated with self-awareness, compassion and introspection.</a:t>
            </a:r>
          </a:p>
          <a:p>
            <a:endParaRPr lang="en-GB" dirty="0"/>
          </a:p>
          <a:p>
            <a:r>
              <a:rPr lang="en-GB" dirty="0"/>
              <a:t>Try this simple 3 minute meditation:-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2BB30A8-1728-4E40-86E8-F2A3C54259C3}"/>
              </a:ext>
            </a:extLst>
          </p:cNvPr>
          <p:cNvSpPr/>
          <p:nvPr/>
        </p:nvSpPr>
        <p:spPr>
          <a:xfrm>
            <a:off x="2112808" y="4516543"/>
            <a:ext cx="31425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https://youtu.be/CVW_IE1nsKE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0224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F7EBA26-9A48-433E-938D-39DDF90CC123}"/>
              </a:ext>
            </a:extLst>
          </p:cNvPr>
          <p:cNvSpPr/>
          <p:nvPr/>
        </p:nvSpPr>
        <p:spPr>
          <a:xfrm>
            <a:off x="1086677" y="1120675"/>
            <a:ext cx="10124661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/>
              <a:t>Ways to be Mindful</a:t>
            </a:r>
          </a:p>
          <a:p>
            <a:r>
              <a:rPr lang="en-GB" sz="3600" dirty="0"/>
              <a:t>Mindful Colouring. ...</a:t>
            </a:r>
          </a:p>
          <a:p>
            <a:r>
              <a:rPr lang="en-GB" sz="3600" dirty="0"/>
              <a:t>Connect with Nature. ...</a:t>
            </a:r>
          </a:p>
          <a:p>
            <a:r>
              <a:rPr lang="en-GB" sz="3600" dirty="0"/>
              <a:t>Dragon Breathing. ...</a:t>
            </a:r>
          </a:p>
          <a:p>
            <a:r>
              <a:rPr lang="en-GB" sz="3600" dirty="0"/>
              <a:t>Smell the Flowers Breathing Activity. ...</a:t>
            </a:r>
          </a:p>
          <a:p>
            <a:r>
              <a:rPr lang="en-GB" sz="3600" dirty="0"/>
              <a:t>Practice Yoga. ...</a:t>
            </a:r>
          </a:p>
          <a:p>
            <a:r>
              <a:rPr lang="en-GB" sz="3600" dirty="0"/>
              <a:t>Mindfulness 5-4-3-2-1. ...</a:t>
            </a:r>
          </a:p>
          <a:p>
            <a:r>
              <a:rPr lang="en-GB" sz="3600" dirty="0"/>
              <a:t>Recite Positive Affirmations. ...</a:t>
            </a:r>
          </a:p>
          <a:p>
            <a:r>
              <a:rPr lang="en-GB" sz="3600" dirty="0"/>
              <a:t>Practice Guided Meditations.</a:t>
            </a:r>
          </a:p>
        </p:txBody>
      </p:sp>
    </p:spTree>
    <p:extLst>
      <p:ext uri="{BB962C8B-B14F-4D97-AF65-F5344CB8AC3E}">
        <p14:creationId xmlns:p14="http://schemas.microsoft.com/office/powerpoint/2010/main" val="3821352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5CD8387-759B-4805-A78F-EE3B0C0CB78B}"/>
              </a:ext>
            </a:extLst>
          </p:cNvPr>
          <p:cNvSpPr/>
          <p:nvPr/>
        </p:nvSpPr>
        <p:spPr>
          <a:xfrm>
            <a:off x="371060" y="566678"/>
            <a:ext cx="1106556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b="1" u="sng" dirty="0"/>
          </a:p>
          <a:p>
            <a:r>
              <a:rPr lang="en-GB" b="1" u="sng" dirty="0"/>
              <a:t>Be at one with Nature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1. Don’t be afraid of dirt!</a:t>
            </a:r>
          </a:p>
          <a:p>
            <a:r>
              <a:rPr lang="en-GB" dirty="0"/>
              <a:t>2. Remember that the right clothing means there is no such thing as bad weather! </a:t>
            </a:r>
          </a:p>
          <a:p>
            <a:r>
              <a:rPr lang="en-GB" dirty="0"/>
              <a:t>3. Let concentration grow through fascination.  </a:t>
            </a:r>
          </a:p>
          <a:p>
            <a:r>
              <a:rPr lang="en-GB" dirty="0"/>
              <a:t>4. Go for a bug hunt or track an animal. </a:t>
            </a:r>
          </a:p>
          <a:p>
            <a:r>
              <a:rPr lang="en-GB" dirty="0"/>
              <a:t>5. Stay up to check out the night sky. </a:t>
            </a:r>
          </a:p>
          <a:p>
            <a:r>
              <a:rPr lang="en-GB" dirty="0"/>
              <a:t>6. Take time to splash through the puddles and trail through the leaves.</a:t>
            </a:r>
          </a:p>
          <a:p>
            <a:r>
              <a:rPr lang="en-GB" dirty="0"/>
              <a:t>7.  Climb a tree! </a:t>
            </a:r>
          </a:p>
          <a:p>
            <a:r>
              <a:rPr lang="en-GB" dirty="0"/>
              <a:t>8. Conquer your fears of creepy crawlies! </a:t>
            </a:r>
          </a:p>
          <a:p>
            <a:r>
              <a:rPr lang="en-GB" dirty="0"/>
              <a:t>9. Roll down a hill, play conkers and pooh sticks….make perfume from flowers and pick blackberries!</a:t>
            </a:r>
          </a:p>
          <a:p>
            <a:r>
              <a:rPr lang="en-GB" dirty="0"/>
              <a:t>10. Sign up to National trust’s ‘things to do before your 11’</a:t>
            </a:r>
          </a:p>
        </p:txBody>
      </p:sp>
    </p:spTree>
    <p:extLst>
      <p:ext uri="{BB962C8B-B14F-4D97-AF65-F5344CB8AC3E}">
        <p14:creationId xmlns:p14="http://schemas.microsoft.com/office/powerpoint/2010/main" val="2928930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63B0B1-13B5-4178-863E-78A827BB0B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238" y="490330"/>
            <a:ext cx="9703524" cy="6069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6045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6E0A5A-5947-459B-AED8-520D3A33A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2453" y="248293"/>
            <a:ext cx="6691790" cy="636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619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73EE8A-0A4E-4AA7-8C33-BDB89D8C45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783" y="224251"/>
            <a:ext cx="5734050" cy="38385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C77D4BF-FF66-44C5-AC6D-3EF1117AF3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5465" y="2980703"/>
            <a:ext cx="4772025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814524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85</TotalTime>
  <Words>229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Gill Sans MT</vt:lpstr>
      <vt:lpstr>Gallery</vt:lpstr>
      <vt:lpstr>Awareness</vt:lpstr>
      <vt:lpstr>Be Mindful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Awareness</dc:title>
  <dc:creator>S Corry TDS</dc:creator>
  <cp:lastModifiedBy>S Corry TDS</cp:lastModifiedBy>
  <cp:revision>6</cp:revision>
  <dcterms:created xsi:type="dcterms:W3CDTF">2021-03-22T13:56:26Z</dcterms:created>
  <dcterms:modified xsi:type="dcterms:W3CDTF">2021-03-22T15:21:58Z</dcterms:modified>
</cp:coreProperties>
</file>